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61" r:id="rId3"/>
    <p:sldId id="291" r:id="rId4"/>
    <p:sldId id="262" r:id="rId5"/>
    <p:sldId id="290" r:id="rId6"/>
    <p:sldId id="297" r:id="rId7"/>
    <p:sldId id="292" r:id="rId8"/>
    <p:sldId id="293" r:id="rId9"/>
    <p:sldId id="294" r:id="rId10"/>
    <p:sldId id="29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4" autoAdjust="0"/>
  </p:normalViewPr>
  <p:slideViewPr>
    <p:cSldViewPr>
      <p:cViewPr>
        <p:scale>
          <a:sx n="100" d="100"/>
          <a:sy n="100" d="100"/>
        </p:scale>
        <p:origin x="-1860" y="-9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7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9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8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4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8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0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5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15A9-0D5C-488C-BCC3-3BF91F575C56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683F-736A-4A2D-9EA8-AE87151B6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hyperlink" Target="http://cdtlesno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bilmusic.ru/mfile/45/9b/fc/14735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6" b="3692"/>
          <a:stretch/>
        </p:blipFill>
        <p:spPr bwMode="auto">
          <a:xfrm>
            <a:off x="-3424" y="0"/>
            <a:ext cx="91458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26" y="1491630"/>
            <a:ext cx="7520940" cy="4114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Фестиваль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семейных традиций и инициатив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«СЕМИЛЕСЬЕ»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2347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«Центр детского творчества»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65998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Городской округ «Город Лесной»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2022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3" y="121635"/>
            <a:ext cx="842277" cy="1297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67" y="1906052"/>
            <a:ext cx="3010658" cy="3010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3932858"/>
            <a:ext cx="1311409" cy="11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633413" y="108323"/>
            <a:ext cx="810552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Команда проекта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3"/>
          <p:cNvSpPr>
            <a:spLocks noChangeArrowheads="1"/>
          </p:cNvSpPr>
          <p:nvPr/>
        </p:nvSpPr>
        <p:spPr bwMode="auto">
          <a:xfrm>
            <a:off x="251520" y="2557217"/>
            <a:ext cx="30243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Кадцина Татьяна Александровна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директор 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МБУДО «Центр детского творчества»</a:t>
            </a:r>
          </a:p>
          <a:p>
            <a:pPr fontAlgn="auto">
              <a:spcAft>
                <a:spcPts val="0"/>
              </a:spcAft>
              <a:defRPr/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рабочий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телефон: 8(34342)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4-74-28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мобильный телефон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+7(904)3894005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почта: 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cdt@edu-lesnoy.ru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учреждения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cdtlesnoy.ru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8211"/>
            <a:ext cx="1349104" cy="189909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64554"/>
            <a:ext cx="1224136" cy="1224136"/>
          </a:xfrm>
          <a:prstGeom prst="rect">
            <a:avLst/>
          </a:prstGeom>
        </p:spPr>
      </p:pic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3203848" y="2537842"/>
            <a:ext cx="29446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Кучумова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катерина Юрьевна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педагог-организатор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МБУДО «Центр детского творчества», руководитель Фестиваля семейных традиций и инициатив «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Семилесье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defRPr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рабочий телефон: 8(34342)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6-53-30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мобильный телефон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+79530537022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электронная почта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cdt@edu-lesnoy.ru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6292488" y="2555627"/>
            <a:ext cx="296003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Беляева Алена Сергеевна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педагог-организатор</a:t>
            </a:r>
          </a:p>
          <a:p>
            <a:pPr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МБУДО «Центр детского творчества», руководитель волонтерского объединения «Сфера»</a:t>
            </a:r>
          </a:p>
          <a:p>
            <a:pPr>
              <a:defRPr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рабочий телефон: 8(34342)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6-53-30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мобильный телефон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+76527369210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электронная почта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cdt@edu-lesnoy.ru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31840" y="447122"/>
            <a:ext cx="0" cy="412180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46651" y="466172"/>
            <a:ext cx="0" cy="412180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un9-53.userapi.com/impf/MxovKgW-9zj_goRlaKTexwwTY8uqGbGKd5OEMg/zpBCANDqpa8.jpg?size=1200x1600&amp;quality=95&amp;sign=0a619cbc388273a3bb95301563183f5b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/>
          <a:stretch/>
        </p:blipFill>
        <p:spPr bwMode="auto">
          <a:xfrm>
            <a:off x="3923928" y="488851"/>
            <a:ext cx="1349104" cy="19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12394"/>
            <a:ext cx="1346663" cy="18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5486"/>
            <a:ext cx="792088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«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Семилесье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цикл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мероприятий, направленных на организацию продуктивного совместного семейного времяпрепровождения и формирование семейных традиций и ценностей.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5838" y="1120552"/>
            <a:ext cx="4257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Вовлечение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новые форматы совместного продуктивного досуга молодые семьи  и семьи с детьми городского округа «Город Лесной» через участие в мероприятиях Фестиваля;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единого пространства для развития семейных ценностей, создания позитивной атмосферы для общения разных поколений;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условий для формирования традиций, как на уровне отдельных семей, так и на уровне муниципалитета;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семейных инициатив и транслирование положительного опыта.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27" y="-115366"/>
            <a:ext cx="1224136" cy="12241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C:\Users\Татьяна\Desktop\2021-2022\муниципальная практика\благотворительная акц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2" r="7406" b="7327"/>
          <a:stretch/>
        </p:blipFill>
        <p:spPr bwMode="auto">
          <a:xfrm>
            <a:off x="966144" y="1180542"/>
            <a:ext cx="2663231" cy="179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Татьяна\Desktop\2021-2022\муниципальная практика\рисуем песк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3680">
            <a:off x="168363" y="2821218"/>
            <a:ext cx="1422775" cy="1897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Татьяна\Desktop\2021-2022\муниципальная практика\фн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380">
            <a:off x="1805535" y="2920523"/>
            <a:ext cx="2372128" cy="157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11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12" y="795432"/>
            <a:ext cx="4292312" cy="3897878"/>
          </a:xfrm>
        </p:spPr>
        <p:txBody>
          <a:bodyPr>
            <a:no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условия для формирования у молодых семей и семей с детьми социальной активности;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привлечь горожан к развитию семейного отдыха;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повысить уровень культуры общения среди детей и взрослых;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содействовать развитию детско-родительских инициатив;</a:t>
            </a:r>
          </a:p>
          <a:p>
            <a:pPr lvl="0"/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сформировать позитивный образ семейного отдыха, расширить возможности использования имеющейся городской инфраструктуры;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взаимодействие между семьями, транслируя позитивный опыт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83808"/>
            <a:ext cx="218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практики: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49" y="-164554"/>
            <a:ext cx="1224136" cy="1224136"/>
          </a:xfrm>
          <a:prstGeom prst="rect">
            <a:avLst/>
          </a:prstGeom>
        </p:spPr>
      </p:pic>
      <p:pic>
        <p:nvPicPr>
          <p:cNvPr id="2050" name="Picture 2" descr="C:\Users\Татьяна\Desktop\2021-2022\муниципальная практика\прогул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9" b="10048"/>
          <a:stretch/>
        </p:blipFill>
        <p:spPr bwMode="auto">
          <a:xfrm>
            <a:off x="4860032" y="195486"/>
            <a:ext cx="3947047" cy="3039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11">
            <a:off x="4953770" y="3011624"/>
            <a:ext cx="2128965" cy="1415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Татьяна\Desktop\2021-2022\муниципальная практика\деревь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860">
            <a:off x="6895491" y="2879347"/>
            <a:ext cx="2033310" cy="172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77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43608" y="186194"/>
            <a:ext cx="700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Принципиальные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подходы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1224136" cy="12241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80542"/>
            <a:ext cx="18002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Открытость и доступность: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Фестивале не ограничено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361059"/>
            <a:ext cx="18002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Системность: ежегодно проходит 6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(онлайн и офлайн)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3532237"/>
            <a:ext cx="2478348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Преемственность: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объединение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разных поколений, что позволяет передавать семейные традиции и ценности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3532237"/>
            <a:ext cx="2478348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Комплексность: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взаимосвязанных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мероприятий, направленных на  достижение конечной цели.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4383" y="2369443"/>
            <a:ext cx="18002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Профориентированность: </a:t>
            </a:r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профпробы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старших учащихся ЦДТ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8184" y="3532237"/>
            <a:ext cx="2478348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инициатив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идей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формируется совместно организаторами и участниками Фестиваля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4383" y="1180541"/>
            <a:ext cx="1800200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Гибкость: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практика реализована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очном и онлайн режимах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Татьяна\Desktop\2021-2022\муниципальная практика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643">
            <a:off x="4932040" y="915566"/>
            <a:ext cx="2017581" cy="1513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sun9-32.userapi.com/impf/5Y-um_IZrizBfgyuELJBMmEA2JXi44Af-zOJHA/_FhHRgrF55o.jpg?size=1599x899&amp;quality=95&amp;sign=6d8320914a7cf7f9bb8c14cb31fa56b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995">
            <a:off x="2426587" y="787915"/>
            <a:ext cx="2435240" cy="136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09" y="2011538"/>
            <a:ext cx="2269704" cy="127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53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457200" y="245910"/>
            <a:ext cx="8229600" cy="3816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" pitchFamily="34" charset="0"/>
                <a:ea typeface="+mn-ea"/>
                <a:cs typeface="Arial" pitchFamily="34" charset="0"/>
              </a:rPr>
              <a:t>Пути (этапы) </a:t>
            </a:r>
            <a:r>
              <a:rPr lang="ru-RU" sz="1800" b="1" dirty="0">
                <a:latin typeface="Arial" pitchFamily="34" charset="0"/>
                <a:ea typeface="+mn-ea"/>
                <a:cs typeface="Arial" pitchFamily="34" charset="0"/>
              </a:rPr>
              <a:t>реализации 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50260"/>
            <a:ext cx="1224136" cy="122413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17" name="Picture 1" descr="C:\Users\Татьяна\Desktop\2021-2022\муниципальная практика\гра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3" y="1016879"/>
            <a:ext cx="1478812" cy="9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Users\Татьяна\Desktop\2021-2022\муниципальная практика\скве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 bwMode="auto">
          <a:xfrm>
            <a:off x="1979712" y="1016879"/>
            <a:ext cx="1483139" cy="98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11089" r="26763" b="37981"/>
          <a:stretch/>
        </p:blipFill>
        <p:spPr bwMode="auto">
          <a:xfrm>
            <a:off x="3750883" y="1011535"/>
            <a:ext cx="1541197" cy="99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Татьяна\Desktop\2021-2022\муниципальная практика\суперсемейка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b="7654"/>
          <a:stretch/>
        </p:blipFill>
        <p:spPr bwMode="auto">
          <a:xfrm>
            <a:off x="5580112" y="1011535"/>
            <a:ext cx="1580753" cy="97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https://sun9-83.userapi.com/impf/Z59hjPAjZfN7AZarFbq7sarEX3vLIyobAgxvyA/R00u-K7HLrA.jpg?size=1914x1080&amp;quality=96&amp;sign=2153efd66e86a8b4b53ad1349eba32af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7" t="2325" r="12946" b="38933"/>
          <a:stretch/>
        </p:blipFill>
        <p:spPr bwMode="auto">
          <a:xfrm>
            <a:off x="7452320" y="996866"/>
            <a:ext cx="1580753" cy="99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1816646" y="1038175"/>
            <a:ext cx="0" cy="347718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11513" y="1038783"/>
            <a:ext cx="0" cy="347718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08304" y="1036815"/>
            <a:ext cx="0" cy="347718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436096" y="1037778"/>
            <a:ext cx="0" cy="3477183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4677" y="6846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5153" y="68564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3409" y="6761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2416" y="68564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4624" y="67803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20" y="2067694"/>
            <a:ext cx="1653142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Экспериментальный этап и выдвижение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инициативы на грант 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(июнь 2020 –август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>
              <a:lnSpc>
                <a:spcPct val="90000"/>
              </a:lnSpc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728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участников, 6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мероприятий (3 онлайн). 3 городские площадки,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соорганизатор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городского праздника «День семьи, любви и верности».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Серия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семейных прогулок, посадка саженцев на аллее Профсоюзного сквера.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66020" y="2157671"/>
            <a:ext cx="189845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(август-сентябрь 2021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ctr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команды.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Разработка и утверждение положений.</a:t>
            </a:r>
          </a:p>
          <a:p>
            <a:pPr lvl="0"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Включение Фестиваля в городской план мероприятий.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социальных партнеров к подготовке мероприятий, финансированию.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64471" y="2161302"/>
            <a:ext cx="169961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Информационный (октябрь 2021-июнь 2022)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Анонсирование старта Фестиваля. Освещение мероприятий проекта.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2161302"/>
            <a:ext cx="195442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Практический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(октябрь 2021-июнь 2022)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ctr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984 участника, 7 мероприятий (1 онлайн). 3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семейных конкурса,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серия семейных тематических прогулок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субботников и благотворительных акций.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городские площадки, </a:t>
            </a:r>
            <a:r>
              <a:rPr lang="ru-RU" sz="1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соорганизатор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фестиваля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народных культур «Традиции живая нить».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0518" y="2136769"/>
            <a:ext cx="16996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Аналитико-информационный этап (июнь-июль 2022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Анализ результатов деятельности команды организаторов, информирование широкой общественности о результатах проведения Фестиваля (СМИ, сайты, соцсети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23528" y="173902"/>
            <a:ext cx="4330824" cy="5976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Инновационные подходы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880641"/>
            <a:ext cx="4032448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инициатив </a:t>
            </a:r>
            <a:r>
              <a:rPr lang="ru-RU" sz="11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лесничан</a:t>
            </a: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через поддержку и организацию мероприятий Фестиваля;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общности родителей и детей через совместную досуговую деятельность, увеличение количества активных семей через транслирование позитивного опыта участников Фестиваля.  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социального взаимодействия различных структур города, нацеленного на развитие института семьи.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Волонтерская практика для учащихся МБУДО ЦДТ в организации городских мероприятий, профессиональные пробы.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широкой сети социально-образовательного партнерства для интеграции и концентрации возможностей.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048" y="864270"/>
            <a:ext cx="4120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Средства, затрачиваемые на реализацию проекта, идут на организацию мероприятий, целью которых является создание благоприятного климата в детско-родительских отношениях, что закладывает крепкий фундамент семейного взаимодействия.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Гибкость форматов мероприятий позволяет отвечать запросам общества «здесь и сейчас».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Открытость Фестиваля позволяет принимать участие в его мероприятиях любому жителю города, в том числе определяя свою роль от участника до </a:t>
            </a:r>
            <a:r>
              <a:rPr lang="ru-RU" sz="11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соорганизатора</a:t>
            </a: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сплоченной команды проекта с необходимыми опытом и квалификацией;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Широкое партнерское взаимодействие с организациями города различной направленности.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8718" y="28189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Конкурентные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64554"/>
            <a:ext cx="1224136" cy="122413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28195" y="388831"/>
            <a:ext cx="0" cy="412180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02857" y="398356"/>
            <a:ext cx="0" cy="412180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-1262634" y="195486"/>
            <a:ext cx="8229600" cy="3816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Эффекты от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реализации практики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86" y="825988"/>
            <a:ext cx="42900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сформировано сетевое сообщество детей и взрослых, направленных на реализацию совместных целей и интересов;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созданы условия для совместного продуктивного времяпрепровождения семей;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активизация включенности родителей в воспитательный процесс;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социальной активности горожан, уровня заинтересованности в информативности о жизни города, как возможности развития общества;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занятости несовершеннолетних во внеурочное время;</a:t>
            </a:r>
          </a:p>
          <a:p>
            <a:pPr marL="171450" lvl="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позитивного образа Лесного как «семейного города».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64554"/>
            <a:ext cx="1224136" cy="122413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169" name="Picture 1" descr="C:\Users\Татьяна\Desktop\2021-2022\муниципальная практика\деревья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799">
            <a:off x="5027141" y="534928"/>
            <a:ext cx="2043351" cy="153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8000">
            <a:off x="6836763" y="547391"/>
            <a:ext cx="2010114" cy="150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Татьяна\Desktop\2021-2022\муниципальная практика\деревья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568">
            <a:off x="7161088" y="2294866"/>
            <a:ext cx="1583986" cy="211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Татьяна\Downloads\IMG-20220603-WA0022 - Анастасия Игумн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854">
            <a:off x="1986854" y="-2307075"/>
            <a:ext cx="4905128" cy="6560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611560" y="256702"/>
            <a:ext cx="8229600" cy="3816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социально-экономического развития города, характеризующие положение после внедрения практики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760214"/>
            <a:ext cx="612068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Созданы условия для формирования у детей и взрослых социальной активности, опыта конструктивного и продуктивного взаимодействия через организацию совместной досуговой деятельности. 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период реализации практики в мероприятиях фестиваля приняло участие 1712 человек, из них 1322 ребенка, что составляет около 13% детей городского округа. Среди участников 147 семей (дети, родители, бабушки и дедушки), в том числе 12 семей с особыми потребностями (многодетные, малоимущие, с детьми с ОВЗ, с детьми, находящимися под опекой). 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Проведено13 мероприятий, в том числе 4 в дистанционном режиме. Организовано 6 семейных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конкурсов.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Проведены семейные тематические прогулки, посвященных юбилею Лесного и местам семейного отдыха на территории города. Проведены 2 субботника, посадка саженцев на аллее Профсоюзного сквера и 2 благотворительные акции. Организовано 7 площадок на городских мероприятиях. Команда Фестиваля -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соорганизатор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городского фестиваля народных культур «Традиции живая нить» и городского праздника «День семьи, любви и верности».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Выигран грант на реализацию мероприятий Фестиваля в размере 165 000 рублей. Улучшена материально-техническая база для проведения мероприятий.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Результатом реализации практики охвачено свыше 2 500 человек (участники мероприятий, зрители творческих площадок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64554"/>
            <a:ext cx="1224136" cy="122413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599">
            <a:off x="251520" y="915566"/>
            <a:ext cx="2350028" cy="176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https://sun9-2.userapi.com/impf/ReUKq02staOhYqM8-YGbwaR2iR2MJdQRkdN0wQ/1C-AvihuBEg.jpg?size=958x958&amp;quality=96&amp;sign=2b8f73cc3204be17ac95d9266f1cfce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156">
            <a:off x="1361489" y="2268204"/>
            <a:ext cx="1492103" cy="1492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https://sun9-16.userapi.com/impf/0ypTljjNi8ZnUu0NftiNx5-eHHCCsRSY2Nf3LA/5_LghTS08oo.jpg?size=1920x1440&amp;quality=96&amp;sign=03cd6d7775411d8b34d731a8d0dd804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877">
            <a:off x="256116" y="3262303"/>
            <a:ext cx="1779291" cy="133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20" y="339502"/>
            <a:ext cx="2448272" cy="1617332"/>
          </a:xfrm>
        </p:spPr>
      </p:pic>
      <p:sp>
        <p:nvSpPr>
          <p:cNvPr id="12" name="Содержимое 4"/>
          <p:cNvSpPr txBox="1">
            <a:spLocks/>
          </p:cNvSpPr>
          <p:nvPr/>
        </p:nvSpPr>
        <p:spPr>
          <a:xfrm>
            <a:off x="611560" y="699543"/>
            <a:ext cx="820891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количества участников мероприятий Фестиваля.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мероприятий для семей с детьми с особенными потребностями.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к участию в проекте в качестве социальных партнеров организации города, представителей бизнеса.   </a:t>
            </a:r>
          </a:p>
          <a:p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 организации и проведения фестиваля семейных традиций и инициатив «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Семилесье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может быть использован в других городах присутствия Госкорпорации «Росатом» и городах Свердловской области.</a:t>
            </a: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187624" y="195486"/>
            <a:ext cx="664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Перспективы развития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576" y="-164554"/>
            <a:ext cx="1224136" cy="122413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070492" y="4851379"/>
            <a:ext cx="2054320" cy="333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/>
                </a:solidFill>
                <a:latin typeface="Arial Black" pitchFamily="34" charset="0"/>
              </a:rPr>
              <a:t>ГО «Город Лесной»</a:t>
            </a:r>
            <a:endParaRPr lang="ru-RU" sz="1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351087" y="2355726"/>
            <a:ext cx="664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Фестиваль в цифрах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931790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практики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165 000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2931790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участников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1712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5916" y="2939405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семей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147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2939405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детей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1322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931790"/>
            <a:ext cx="1656184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Семьи с «особыми» детьми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1328" y="3795886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мероприятий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3810347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волонтеров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2930" y="3810347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 значимые акции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55966" y="3810347"/>
            <a:ext cx="151216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существует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года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1067</Words>
  <Application>Microsoft Office PowerPoint</Application>
  <PresentationFormat>Экран (16:9)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Фестиваль  семейных традиций и инициатив «СЕМИЛЕСЬЕ»</vt:lpstr>
      <vt:lpstr>Презентация PowerPoint</vt:lpstr>
      <vt:lpstr>Презентация PowerPoint</vt:lpstr>
      <vt:lpstr>Презентация PowerPoint</vt:lpstr>
      <vt:lpstr>Пути (этапы) реализации проекта</vt:lpstr>
      <vt:lpstr>Инновационные подходы</vt:lpstr>
      <vt:lpstr>Эффекты от реализации практики</vt:lpstr>
      <vt:lpstr>Показатели социально-экономического развития города, характеризующие положение после внедрения практики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46</cp:revision>
  <dcterms:created xsi:type="dcterms:W3CDTF">2019-10-11T09:50:51Z</dcterms:created>
  <dcterms:modified xsi:type="dcterms:W3CDTF">2022-07-07T09:24:19Z</dcterms:modified>
</cp:coreProperties>
</file>